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embeddedFontLst>
    <p:embeddedFont>
      <p:font typeface="Garamond" panose="02020404030301010803" pitchFamily="18" charset="0"/>
      <p:regular r:id="rId11"/>
      <p:bold r:id="rId12"/>
      <p:italic r:id="rId13"/>
    </p:embeddedFont>
    <p:embeddedFont>
      <p:font typeface="PT Sans" panose="020B0604020202020204" charset="0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Char char="○"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Char char="■"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Char char="●"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Char char="○"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Char char="■"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Char char="●"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Char char="○"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Char char="■"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8413712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1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Shape 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Shape 89" descr="C:\Users\vclark\Pictures\Hands in land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6800" y="1127125"/>
            <a:ext cx="6529387" cy="5370512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Shape 90"/>
          <p:cNvSpPr txBox="1"/>
          <p:nvPr/>
        </p:nvSpPr>
        <p:spPr>
          <a:xfrm>
            <a:off x="1068387" y="166686"/>
            <a:ext cx="6407150" cy="8620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Acknowledgement of Country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1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175"/>
            <a:ext cx="9144000" cy="685164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684212" y="260350"/>
            <a:ext cx="7991475" cy="708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4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Opening reflection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Shape 10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endParaRPr sz="3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3" name="Shape 10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5650" y="1554162"/>
            <a:ext cx="7345361" cy="518795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Shape 104"/>
          <p:cNvSpPr txBox="1"/>
          <p:nvPr/>
        </p:nvSpPr>
        <p:spPr>
          <a:xfrm>
            <a:off x="755650" y="333375"/>
            <a:ext cx="7561261" cy="14763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4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Reading today is one that has been told by my old people: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4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Water was first created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b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Response: We</a:t>
            </a:r>
            <a:r>
              <a:rPr lang="en-US"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pray to the Creator Spirit for wisdom, help us to express and understand, what is happening within us and all around us.</a:t>
            </a:r>
            <a:b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Shape 11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695450" y="3644900"/>
            <a:ext cx="5845175" cy="2968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b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Response: We pray to the Creator Spirit for wisdom, to help us to stop this, from ever happening.</a:t>
            </a:r>
            <a:b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Shape 11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554286" y="3359150"/>
            <a:ext cx="4230686" cy="2736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/>
        </p:nvSpPr>
        <p:spPr>
          <a:xfrm>
            <a:off x="304800" y="381000"/>
            <a:ext cx="8381999" cy="5140324"/>
          </a:xfrm>
          <a:prstGeom prst="rect">
            <a:avLst/>
          </a:prstGeom>
          <a:noFill/>
          <a:ln w="76200" cap="flat" cmpd="tri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8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‘We Cannot Say …’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Our,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our religion has no room for others and their needs.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Father,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we do not demonstrate this relationship in our daily life.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in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heaven,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all our interests are in things and possessions.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may your name be holy,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we do not strive to be holy.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your kingdom come,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we act like we are the centre of the universe.</a:t>
            </a:r>
          </a:p>
        </p:txBody>
      </p:sp>
      <p:grpSp>
        <p:nvGrpSpPr>
          <p:cNvPr id="122" name="Shape 122"/>
          <p:cNvGrpSpPr/>
          <p:nvPr/>
        </p:nvGrpSpPr>
        <p:grpSpPr>
          <a:xfrm>
            <a:off x="982662" y="-942975"/>
            <a:ext cx="7178674" cy="8743949"/>
            <a:chOff x="0" y="8743950"/>
            <a:chExt cx="7178674" cy="8743949"/>
          </a:xfrm>
        </p:grpSpPr>
        <p:sp>
          <p:nvSpPr>
            <p:cNvPr id="123" name="Shape 123"/>
            <p:cNvSpPr txBox="1"/>
            <p:nvPr/>
          </p:nvSpPr>
          <p:spPr>
            <a:xfrm>
              <a:off x="0" y="8743950"/>
              <a:ext cx="7178674" cy="874394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Shape 124"/>
            <p:cNvSpPr txBox="1"/>
            <p:nvPr/>
          </p:nvSpPr>
          <p:spPr>
            <a:xfrm>
              <a:off x="0" y="8743950"/>
              <a:ext cx="7178674" cy="346074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PT Sans"/>
                <a:buNone/>
              </a:pPr>
              <a:r>
                <a:rPr lang="en-US" sz="1000" b="0" i="0" u="none">
                  <a:solidFill>
                    <a:schemeClr val="dk1"/>
                  </a:solidFill>
                  <a:latin typeface="PT Sans"/>
                  <a:ea typeface="PT Sans"/>
                  <a:cs typeface="PT Sans"/>
                  <a:sym typeface="PT Sans"/>
                </a:rPr>
                <a:t>  </a:t>
              </a:r>
              <a:r>
                <a:rPr lang="en-US" sz="21100" b="0" i="0" u="none">
                  <a:solidFill>
                    <a:schemeClr val="dk1"/>
                  </a:solidFill>
                  <a:latin typeface="PT Sans"/>
                  <a:ea typeface="PT Sans"/>
                  <a:cs typeface="PT Sans"/>
                  <a:sym typeface="PT Sans"/>
                </a:rPr>
                <a:t> </a:t>
              </a:r>
              <a:r>
                <a:rPr lang="en-US" sz="1000" b="0" i="0" u="none">
                  <a:solidFill>
                    <a:schemeClr val="dk1"/>
                  </a:solidFill>
                  <a:latin typeface="PT Sans"/>
                  <a:ea typeface="PT Sans"/>
                  <a:cs typeface="PT Sans"/>
                  <a:sym typeface="PT Sans"/>
                </a:rPr>
                <a:t>                                                                       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0" i="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pic>
        <p:nvPicPr>
          <p:cNvPr id="125" name="Shape 1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83300" y="3432175"/>
            <a:ext cx="2719386" cy="1816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/>
        </p:nvSpPr>
        <p:spPr>
          <a:xfrm>
            <a:off x="228600" y="609600"/>
            <a:ext cx="8381999" cy="5443537"/>
          </a:xfrm>
          <a:prstGeom prst="rect">
            <a:avLst/>
          </a:prstGeom>
          <a:noFill/>
          <a:ln w="57150" cap="flat" cmpd="thickThin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your will be done,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we are unwilling or resentful of God’s will in our life.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earth as it is in heaven,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unless we are willing to serve and help others.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give us this day our daily bread,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without providing for others.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forgive us our sins as we forgive those who sin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against us, </a:t>
            </a: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we continue to harbour a grudge against anyone.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save us in the time of trial,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we deliberately choose to remain in a situation where we are likely to be tempted.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1" name="Shape 131"/>
          <p:cNvPicPr preferRelativeResize="0"/>
          <p:nvPr/>
        </p:nvPicPr>
        <p:blipFill/>
        <p:spPr>
          <a:xfrm>
            <a:off x="6589711" y="1268412"/>
            <a:ext cx="2432049" cy="2206624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/>
        </p:nvSpPr>
        <p:spPr>
          <a:xfrm>
            <a:off x="457200" y="146050"/>
            <a:ext cx="8153399" cy="6451600"/>
          </a:xfrm>
          <a:prstGeom prst="rect">
            <a:avLst/>
          </a:prstGeom>
          <a:noFill/>
          <a:ln w="57150" cap="flat" cmpd="thickThin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deliver us from evil,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we are not prepared to back up our plea for God’s help with constant prayer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yours is the kingdom,</a:t>
            </a:r>
            <a:b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we do not act as part of that kingdom—responsible, caring, and willing to serve.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yours is the glory</a:t>
            </a: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</a:t>
            </a:r>
            <a:b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we are seeking our own glory first.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forever</a:t>
            </a: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</a:t>
            </a:r>
            <a:b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if we are always anxious about today’s worries and activities.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cannot say </a:t>
            </a:r>
            <a:r>
              <a:rPr lang="en-US" sz="2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Amen</a:t>
            </a: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</a:t>
            </a:r>
            <a:b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unless we honestly say,‘Cost what it may, this is our prayer’.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Garamond"/>
              <a:buNone/>
            </a:pPr>
            <a:r>
              <a:rPr lang="en-US" sz="1800" b="0" i="1" u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Author unknown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1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from </a:t>
            </a:r>
            <a:r>
              <a:rPr lang="en-US" sz="1800" b="0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Not Enough</a:t>
            </a:r>
            <a:r>
              <a:rPr lang="en-US" sz="1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</a:t>
            </a:r>
            <a:r>
              <a:rPr lang="en-US" sz="1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Resource Sheet 12,</a:t>
            </a:r>
            <a:r>
              <a:rPr lang="en-US" sz="1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Uniting Care</a:t>
            </a:r>
          </a:p>
        </p:txBody>
      </p:sp>
      <p:pic>
        <p:nvPicPr>
          <p:cNvPr id="137" name="Shape 1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91137" y="2273300"/>
            <a:ext cx="3121024" cy="1755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</Words>
  <Application>Microsoft Office PowerPoint</Application>
  <PresentationFormat>On-screen Show (4:3)</PresentationFormat>
  <Paragraphs>25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Garamond</vt:lpstr>
      <vt:lpstr>Arial</vt:lpstr>
      <vt:lpstr>PT Sans</vt:lpstr>
      <vt:lpstr>Times New Roman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    Response: We pray to the Creator Spirit for wisdom, help us to express and understand, what is happening within us and all around us. </vt:lpstr>
      <vt:lpstr>    Response: We pray to the Creator Spirit for wisdom, to help us to stop this, from ever happening.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Candice Wilson</dc:creator>
  <cp:lastModifiedBy>Kitty Guerin</cp:lastModifiedBy>
  <cp:revision>1</cp:revision>
  <dcterms:modified xsi:type="dcterms:W3CDTF">2017-08-17T05:58:28Z</dcterms:modified>
</cp:coreProperties>
</file>